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601200" cy="12801600" type="A3"/>
  <p:notesSz cx="6797675" cy="9928225"/>
  <p:defaultTextStyle>
    <a:defPPr>
      <a:defRPr lang="tr-TR"/>
    </a:defPPr>
    <a:lvl1pPr marL="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85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70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548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397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245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095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8944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8793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032">
          <p15:clr>
            <a:srgbClr val="A4A3A4"/>
          </p15:clr>
        </p15:guide>
        <p15:guide id="4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2160" y="66"/>
      </p:cViewPr>
      <p:guideLst>
        <p:guide orient="horz" pos="3120"/>
        <p:guide pos="2160"/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9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36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2" cy="1529376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1753" y="717127"/>
            <a:ext cx="8914448" cy="1529376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84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80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58429" y="5425868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85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7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5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3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0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94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879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66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00852" y="4181264"/>
            <a:ext cx="5969081" cy="1182962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34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80064" y="2865547"/>
            <a:ext cx="4242197" cy="119422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50" indent="0">
              <a:buNone/>
              <a:defRPr sz="2800" b="1"/>
            </a:lvl2pPr>
            <a:lvl3pPr marL="1279700" indent="0">
              <a:buNone/>
              <a:defRPr sz="2500" b="1"/>
            </a:lvl3pPr>
            <a:lvl4pPr marL="1919548" indent="0">
              <a:buNone/>
              <a:defRPr sz="2100" b="1"/>
            </a:lvl4pPr>
            <a:lvl5pPr marL="2559397" indent="0">
              <a:buNone/>
              <a:defRPr sz="2100" b="1"/>
            </a:lvl5pPr>
            <a:lvl6pPr marL="3199245" indent="0">
              <a:buNone/>
              <a:defRPr sz="2100" b="1"/>
            </a:lvl6pPr>
            <a:lvl7pPr marL="3839095" indent="0">
              <a:buNone/>
              <a:defRPr sz="2100" b="1"/>
            </a:lvl7pPr>
            <a:lvl8pPr marL="4478944" indent="0">
              <a:buNone/>
              <a:defRPr sz="2100" b="1"/>
            </a:lvl8pPr>
            <a:lvl9pPr marL="5118793" indent="0">
              <a:buNone/>
              <a:defRPr sz="21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80064" y="4059768"/>
            <a:ext cx="4242197" cy="737573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877280" y="2865547"/>
            <a:ext cx="4243863" cy="119422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50" indent="0">
              <a:buNone/>
              <a:defRPr sz="2800" b="1"/>
            </a:lvl2pPr>
            <a:lvl3pPr marL="1279700" indent="0">
              <a:buNone/>
              <a:defRPr sz="2500" b="1"/>
            </a:lvl3pPr>
            <a:lvl4pPr marL="1919548" indent="0">
              <a:buNone/>
              <a:defRPr sz="2100" b="1"/>
            </a:lvl4pPr>
            <a:lvl5pPr marL="2559397" indent="0">
              <a:buNone/>
              <a:defRPr sz="2100" b="1"/>
            </a:lvl5pPr>
            <a:lvl6pPr marL="3199245" indent="0">
              <a:buNone/>
              <a:defRPr sz="2100" b="1"/>
            </a:lvl6pPr>
            <a:lvl7pPr marL="3839095" indent="0">
              <a:buNone/>
              <a:defRPr sz="2100" b="1"/>
            </a:lvl7pPr>
            <a:lvl8pPr marL="4478944" indent="0">
              <a:buNone/>
              <a:defRPr sz="2100" b="1"/>
            </a:lvl8pPr>
            <a:lvl9pPr marL="5118793" indent="0">
              <a:buNone/>
              <a:defRPr sz="21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877280" y="4059768"/>
            <a:ext cx="4243863" cy="737573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01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02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66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0064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53804" y="509697"/>
            <a:ext cx="5367338" cy="109258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80064" y="2678857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850" indent="0">
              <a:buNone/>
              <a:defRPr sz="1700"/>
            </a:lvl2pPr>
            <a:lvl3pPr marL="1279700" indent="0">
              <a:buNone/>
              <a:defRPr sz="1300"/>
            </a:lvl3pPr>
            <a:lvl4pPr marL="1919548" indent="0">
              <a:buNone/>
              <a:defRPr sz="1300"/>
            </a:lvl4pPr>
            <a:lvl5pPr marL="2559397" indent="0">
              <a:buNone/>
              <a:defRPr sz="1300"/>
            </a:lvl5pPr>
            <a:lvl6pPr marL="3199245" indent="0">
              <a:buNone/>
              <a:defRPr sz="1300"/>
            </a:lvl6pPr>
            <a:lvl7pPr marL="3839095" indent="0">
              <a:buNone/>
              <a:defRPr sz="1300"/>
            </a:lvl7pPr>
            <a:lvl8pPr marL="4478944" indent="0">
              <a:buNone/>
              <a:defRPr sz="1300"/>
            </a:lvl8pPr>
            <a:lvl9pPr marL="5118793" indent="0">
              <a:buNone/>
              <a:defRPr sz="1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899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850" indent="0">
              <a:buNone/>
              <a:defRPr sz="3900"/>
            </a:lvl2pPr>
            <a:lvl3pPr marL="1279700" indent="0">
              <a:buNone/>
              <a:defRPr sz="3300"/>
            </a:lvl3pPr>
            <a:lvl4pPr marL="1919548" indent="0">
              <a:buNone/>
              <a:defRPr sz="2800"/>
            </a:lvl4pPr>
            <a:lvl5pPr marL="2559397" indent="0">
              <a:buNone/>
              <a:defRPr sz="2800"/>
            </a:lvl5pPr>
            <a:lvl6pPr marL="3199245" indent="0">
              <a:buNone/>
              <a:defRPr sz="2800"/>
            </a:lvl6pPr>
            <a:lvl7pPr marL="3839095" indent="0">
              <a:buNone/>
              <a:defRPr sz="2800"/>
            </a:lvl7pPr>
            <a:lvl8pPr marL="4478944" indent="0">
              <a:buNone/>
              <a:defRPr sz="2800"/>
            </a:lvl8pPr>
            <a:lvl9pPr marL="5118793" indent="0">
              <a:buNone/>
              <a:defRPr sz="28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2000"/>
            </a:lvl1pPr>
            <a:lvl2pPr marL="639850" indent="0">
              <a:buNone/>
              <a:defRPr sz="1700"/>
            </a:lvl2pPr>
            <a:lvl3pPr marL="1279700" indent="0">
              <a:buNone/>
              <a:defRPr sz="1300"/>
            </a:lvl3pPr>
            <a:lvl4pPr marL="1919548" indent="0">
              <a:buNone/>
              <a:defRPr sz="1300"/>
            </a:lvl4pPr>
            <a:lvl5pPr marL="2559397" indent="0">
              <a:buNone/>
              <a:defRPr sz="1300"/>
            </a:lvl5pPr>
            <a:lvl6pPr marL="3199245" indent="0">
              <a:buNone/>
              <a:defRPr sz="1300"/>
            </a:lvl6pPr>
            <a:lvl7pPr marL="3839095" indent="0">
              <a:buNone/>
              <a:defRPr sz="1300"/>
            </a:lvl7pPr>
            <a:lvl8pPr marL="4478944" indent="0">
              <a:buNone/>
              <a:defRPr sz="1300"/>
            </a:lvl8pPr>
            <a:lvl9pPr marL="5118793" indent="0">
              <a:buNone/>
              <a:defRPr sz="1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58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7969" tIns="63986" rIns="127969" bIns="63986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7969" tIns="63986" rIns="127969" bIns="63986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80060" y="11865192"/>
            <a:ext cx="2240280" cy="681567"/>
          </a:xfrm>
          <a:prstGeom prst="rect">
            <a:avLst/>
          </a:prstGeom>
        </p:spPr>
        <p:txBody>
          <a:bodyPr vert="horz" lIns="127969" tIns="63986" rIns="127969" bIns="63986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85B5-1754-40F6-9D60-2DE89152519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0410" y="11865192"/>
            <a:ext cx="3040380" cy="681567"/>
          </a:xfrm>
          <a:prstGeom prst="rect">
            <a:avLst/>
          </a:prstGeom>
        </p:spPr>
        <p:txBody>
          <a:bodyPr vert="horz" lIns="127969" tIns="63986" rIns="127969" bIns="63986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880860" y="11865192"/>
            <a:ext cx="2240280" cy="681567"/>
          </a:xfrm>
          <a:prstGeom prst="rect">
            <a:avLst/>
          </a:prstGeom>
        </p:spPr>
        <p:txBody>
          <a:bodyPr vert="horz" lIns="127969" tIns="63986" rIns="127969" bIns="63986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4D9EF-38EE-4647-BD89-BF3CFA33B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63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700" rtl="0" eaLnBrk="1" latinLnBrk="0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888" indent="-479888" algn="l" defTabSz="1279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755" indent="-399905" algn="l" defTabSz="1279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623" indent="-319925" algn="l" defTabSz="1279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470" indent="-319925" algn="l" defTabSz="1279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320" indent="-319925" algn="l" defTabSz="1279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170" indent="-319925" algn="l" defTabSz="1279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020" indent="-319925" algn="l" defTabSz="1279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868" indent="-319925" algn="l" defTabSz="1279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718" indent="-319925" algn="l" defTabSz="1279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50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700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548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397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245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095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944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793" algn="l" defTabSz="127970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meet.google.com/qqa-bdgk-giq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10071" y="2306314"/>
            <a:ext cx="9199043" cy="1983894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 smtClean="0">
                <a:solidFill>
                  <a:schemeClr val="bg1"/>
                </a:solidFill>
              </a:rPr>
              <a:t>MEKATRONİK MÜHENDİSLİĞİ BÖLÜMÜ MEZUNLAR TOPLANTISI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92090" y="9448962"/>
            <a:ext cx="9217025" cy="2163002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endParaRPr lang="tr-TR" sz="9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100"/>
              </a:spcBef>
            </a:pPr>
            <a:r>
              <a:rPr lang="tr-T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 Aralık 2023, Cumartesi </a:t>
            </a:r>
            <a:endParaRPr lang="tr-T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Saat: </a:t>
            </a:r>
            <a:r>
              <a:rPr lang="tr-T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20:00</a:t>
            </a:r>
          </a:p>
          <a:p>
            <a:r>
              <a:rPr lang="tr-TR" sz="2000" dirty="0" smtClean="0">
                <a:solidFill>
                  <a:schemeClr val="bg1"/>
                </a:solidFill>
              </a:rPr>
              <a:t>Google </a:t>
            </a:r>
            <a:r>
              <a:rPr lang="tr-TR" sz="2000" dirty="0" err="1">
                <a:solidFill>
                  <a:schemeClr val="bg1"/>
                </a:solidFill>
              </a:rPr>
              <a:t>Meet</a:t>
            </a:r>
            <a:r>
              <a:rPr lang="tr-TR" sz="2000" dirty="0">
                <a:solidFill>
                  <a:schemeClr val="bg1"/>
                </a:solidFill>
              </a:rPr>
              <a:t> katılma bilgileri</a:t>
            </a:r>
          </a:p>
          <a:p>
            <a:r>
              <a:rPr lang="tr-TR" sz="2000" dirty="0">
                <a:solidFill>
                  <a:schemeClr val="bg1"/>
                </a:solidFill>
              </a:rPr>
              <a:t>Görüntülü görüşme bağlantısı: </a:t>
            </a:r>
            <a:r>
              <a:rPr lang="tr-TR" sz="2000" dirty="0">
                <a:solidFill>
                  <a:schemeClr val="bg1"/>
                </a:solidFill>
                <a:hlinkClick r:id="rId2"/>
              </a:rPr>
              <a:t>https://meet.google.com/qqa-bdgk-giq</a:t>
            </a:r>
            <a:endParaRPr lang="tr-TR" sz="2000" dirty="0">
              <a:solidFill>
                <a:schemeClr val="bg1"/>
              </a:solidFill>
            </a:endParaRPr>
          </a:p>
          <a:p>
            <a:r>
              <a:rPr lang="tr-TR" sz="2000" dirty="0">
                <a:solidFill>
                  <a:schemeClr val="bg1"/>
                </a:solidFill>
              </a:rPr>
              <a:t>Dilerseniz telefonla katılın: ‪(US) +1 929-329-2365‬ PIN: ‪260 725 638‬#</a:t>
            </a:r>
          </a:p>
          <a:p>
            <a:pPr algn="l">
              <a:spcBef>
                <a:spcPts val="100"/>
              </a:spcBef>
            </a:pPr>
            <a:endParaRPr lang="tr-TR" sz="23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70703" y="7624913"/>
            <a:ext cx="8677778" cy="1769683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algn="ctr"/>
            <a:endParaRPr lang="tr-TR" sz="3700" b="1" dirty="0" smtClean="0"/>
          </a:p>
          <a:p>
            <a:pPr algn="ctr"/>
            <a:endParaRPr lang="tr-TR" sz="2400" b="1" dirty="0"/>
          </a:p>
          <a:p>
            <a:pPr algn="ctr"/>
            <a:r>
              <a:rPr lang="tr-TR" sz="2400" b="1" dirty="0" smtClean="0"/>
              <a:t>Online olarak gerçekleştirilecek toplantımıza </a:t>
            </a:r>
            <a:br>
              <a:rPr lang="tr-TR" sz="2400" b="1" dirty="0" smtClean="0"/>
            </a:br>
            <a:r>
              <a:rPr lang="tr-TR" sz="2400" b="1" dirty="0" smtClean="0"/>
              <a:t>Tüm Mezunlarımız Davetlidir.</a:t>
            </a:r>
            <a:endParaRPr lang="tr-TR" sz="2400" b="1" dirty="0" smtClean="0"/>
          </a:p>
        </p:txBody>
      </p:sp>
      <p:sp>
        <p:nvSpPr>
          <p:cNvPr id="12" name="Dikdörtgen 11"/>
          <p:cNvSpPr/>
          <p:nvPr/>
        </p:nvSpPr>
        <p:spPr>
          <a:xfrm>
            <a:off x="192090" y="208114"/>
            <a:ext cx="9217025" cy="1249871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tr-TR"/>
          </a:p>
        </p:txBody>
      </p:sp>
      <p:grpSp>
        <p:nvGrpSpPr>
          <p:cNvPr id="18" name="Grup 17"/>
          <p:cNvGrpSpPr/>
          <p:nvPr/>
        </p:nvGrpSpPr>
        <p:grpSpPr>
          <a:xfrm>
            <a:off x="6240760" y="11798130"/>
            <a:ext cx="2716812" cy="693250"/>
            <a:chOff x="5334636" y="11743673"/>
            <a:chExt cx="2716812" cy="693250"/>
          </a:xfrm>
        </p:grpSpPr>
        <p:sp>
          <p:nvSpPr>
            <p:cNvPr id="19" name="Metin kutusu 4"/>
            <p:cNvSpPr txBox="1"/>
            <p:nvPr/>
          </p:nvSpPr>
          <p:spPr>
            <a:xfrm>
              <a:off x="5339358" y="11979825"/>
              <a:ext cx="2546647" cy="307744"/>
            </a:xfrm>
            <a:prstGeom prst="rect">
              <a:avLst/>
            </a:prstGeom>
            <a:noFill/>
          </p:spPr>
          <p:txBody>
            <a:bodyPr wrap="square" lIns="91407" tIns="45704" rIns="91407" bIns="45704" rtlCol="0">
              <a:spAutoFit/>
            </a:bodyPr>
            <a:lstStyle>
              <a:defPPr>
                <a:defRPr lang="tr-TR"/>
              </a:defPPr>
              <a:lvl1pPr marL="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3985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7970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19548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59397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199245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39095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78944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18793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tr-TR" sz="1400" b="1" dirty="0" smtClean="0">
                  <a:solidFill>
                    <a:srgbClr val="03347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www.mkm.subu.edu.tr</a:t>
              </a:r>
              <a:endParaRPr lang="tr-TR" sz="900" b="1" dirty="0" smtClean="0">
                <a:solidFill>
                  <a:srgbClr val="03347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" name="Metin kutusu 4"/>
            <p:cNvSpPr txBox="1"/>
            <p:nvPr/>
          </p:nvSpPr>
          <p:spPr>
            <a:xfrm>
              <a:off x="5334636" y="11743673"/>
              <a:ext cx="2470173" cy="230800"/>
            </a:xfrm>
            <a:prstGeom prst="rect">
              <a:avLst/>
            </a:prstGeom>
            <a:noFill/>
          </p:spPr>
          <p:txBody>
            <a:bodyPr wrap="square" lIns="91407" tIns="45704" rIns="91407" bIns="45704" rtlCol="0">
              <a:spAutoFit/>
            </a:bodyPr>
            <a:lstStyle>
              <a:defPPr>
                <a:defRPr lang="tr-TR"/>
              </a:defPPr>
              <a:lvl1pPr marL="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3985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7970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19548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59397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199245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39095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78944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18793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tr-TR" sz="900" b="1" dirty="0" smtClean="0">
                <a:solidFill>
                  <a:srgbClr val="03347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2" name="Picture 4" descr="internet ile ilgili görsel sonucu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1448" y="12075548"/>
              <a:ext cx="180000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Metin kutusu 4"/>
            <p:cNvSpPr txBox="1"/>
            <p:nvPr/>
          </p:nvSpPr>
          <p:spPr>
            <a:xfrm>
              <a:off x="5339358" y="12206123"/>
              <a:ext cx="2546647" cy="230800"/>
            </a:xfrm>
            <a:prstGeom prst="rect">
              <a:avLst/>
            </a:prstGeom>
            <a:noFill/>
          </p:spPr>
          <p:txBody>
            <a:bodyPr wrap="square" lIns="91407" tIns="45704" rIns="91407" bIns="45704" rtlCol="0">
              <a:spAutoFit/>
            </a:bodyPr>
            <a:lstStyle>
              <a:defPPr>
                <a:defRPr lang="tr-TR"/>
              </a:defPPr>
              <a:lvl1pPr marL="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3985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79700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19548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59397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199245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39095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78944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18793" algn="l" defTabSz="1279700" rtl="0" eaLnBrk="1" latinLnBrk="0" hangingPunct="1"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tr-TR" sz="900" b="1" dirty="0" smtClean="0">
                <a:solidFill>
                  <a:srgbClr val="03347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25" name="Picture 2" descr="https://www.subu.edu.tr/timthumb.php?src=https://www.subu.edu.tr/sites/subu.edu.tr/image/SUBU_LOGO_4.png&amp;w=8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9" y="11846221"/>
            <a:ext cx="2581072" cy="89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Metin kutusu 25">
            <a:extLst>
              <a:ext uri="{FF2B5EF4-FFF2-40B4-BE49-F238E27FC236}">
                <a16:creationId xmlns:a16="http://schemas.microsoft.com/office/drawing/2014/main" xmlns="" id="{A67146ED-A38C-4414-8693-880E968A3BDB}"/>
              </a:ext>
            </a:extLst>
          </p:cNvPr>
          <p:cNvSpPr txBox="1"/>
          <p:nvPr/>
        </p:nvSpPr>
        <p:spPr>
          <a:xfrm>
            <a:off x="192089" y="712168"/>
            <a:ext cx="9217025" cy="1323439"/>
          </a:xfrm>
          <a:prstGeom prst="rect">
            <a:avLst/>
          </a:prstGeom>
          <a:solidFill>
            <a:srgbClr val="033479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spc="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SAKARYA UYGULAMALI BİLİMLER ÜNİVERSİTESİ</a:t>
            </a:r>
          </a:p>
          <a:p>
            <a:pPr algn="ctr"/>
            <a:r>
              <a:rPr lang="tr-TR" sz="2000" b="1" spc="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TEKNOLOJİ </a:t>
            </a:r>
            <a:r>
              <a:rPr lang="tr-TR" sz="2000" b="1" spc="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FAKÜLTESİ</a:t>
            </a:r>
          </a:p>
          <a:p>
            <a:pPr algn="ctr"/>
            <a:r>
              <a:rPr lang="tr-TR" sz="2000" b="1" spc="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MEKATRONİK MÜHENDİSLİĞİ</a:t>
            </a:r>
            <a:endParaRPr lang="tr-TR" sz="2000" b="1" spc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547" y="4560915"/>
            <a:ext cx="3692090" cy="381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6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2834</TotalTime>
  <Words>58</Words>
  <Application>Microsoft Office PowerPoint</Application>
  <PresentationFormat>A3 Kağıt (297x420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Ofis Teması</vt:lpstr>
      <vt:lpstr>MEKATRONİK MÜHENDİSLİĞİ BÖLÜMÜ MEZUNLAR TOPLANTISI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SEKTÖRLE BULUŞMA GÜNLERİ</dc:title>
  <dc:creator>tf</dc:creator>
  <cp:lastModifiedBy>pc</cp:lastModifiedBy>
  <cp:revision>73</cp:revision>
  <cp:lastPrinted>2014-11-11T09:36:13Z</cp:lastPrinted>
  <dcterms:created xsi:type="dcterms:W3CDTF">2014-11-11T07:39:40Z</dcterms:created>
  <dcterms:modified xsi:type="dcterms:W3CDTF">2023-12-21T10:04:23Z</dcterms:modified>
</cp:coreProperties>
</file>